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_rels/slideLayout3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.xml.rels" ContentType="application/vnd.openxmlformats-package.relationships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17.jpeg" ContentType="image/jpeg"/>
  <Override PartName="/ppt/media/image16.jpeg" ContentType="image/jpeg"/>
  <Override PartName="/ppt/media/image12.jpeg" ContentType="image/jpeg"/>
  <Override PartName="/ppt/media/image11.jpeg" ContentType="image/jpeg"/>
  <Override PartName="/ppt/media/image10.jpeg" ContentType="image/jpeg"/>
  <Override PartName="/ppt/media/image9.png" ContentType="image/png"/>
  <Override PartName="/ppt/media/image15.jpeg" ContentType="image/jpeg"/>
  <Override PartName="/ppt/media/image8.png" ContentType="image/png"/>
  <Override PartName="/ppt/media/image7.png" ContentType="image/png"/>
  <Override PartName="/ppt/media/image6.png" ContentType="image/png"/>
  <Override PartName="/ppt/media/image14.jpeg" ContentType="image/jpeg"/>
  <Override PartName="/ppt/media/image5.png" ContentType="image/png"/>
  <Override PartName="/ppt/media/image4.png" ContentType="image/png"/>
  <Override PartName="/ppt/media/image3.png" ContentType="image/png"/>
  <Override PartName="/ppt/media/image13.jpeg" ContentType="image/jpeg"/>
  <Override PartName="/ppt/media/image2.png" ContentType="image/png"/>
  <Override PartName="/ppt/media/image1.png" ContentType="image/png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9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0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9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0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8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9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1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2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3" name="Line 4"/>
          <p:cNvSpPr/>
          <p:nvPr/>
        </p:nvSpPr>
        <p:spPr>
          <a:xfrm>
            <a:off x="514080" y="534960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7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2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3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4" name="Line 4"/>
          <p:cNvSpPr/>
          <p:nvPr/>
        </p:nvSpPr>
        <p:spPr>
          <a:xfrm>
            <a:off x="514080" y="534960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45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Line 1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2" name="Line 2"/>
          <p:cNvSpPr/>
          <p:nvPr/>
        </p:nvSpPr>
        <p:spPr>
          <a:xfrm>
            <a:off x="514080" y="1050840"/>
            <a:ext cx="8629920" cy="216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3" name="Line 3"/>
          <p:cNvSpPr/>
          <p:nvPr/>
        </p:nvSpPr>
        <p:spPr>
          <a:xfrm>
            <a:off x="514080" y="1057680"/>
            <a:ext cx="8629920" cy="2520"/>
          </a:xfrm>
          <a:prstGeom prst="line">
            <a:avLst/>
          </a:prstGeom>
          <a:ln w="9360">
            <a:solidFill>
              <a:srgbClr val="f0a22e"/>
            </a:solidFill>
            <a:round/>
          </a:ln>
        </p:spPr>
      </p:sp>
      <p:sp>
        <p:nvSpPr>
          <p:cNvPr id="84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323640" y="2925000"/>
            <a:ext cx="8457480" cy="122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6700" strike="noStrike" cap="all">
                <a:solidFill>
                  <a:srgbClr val="4e3b30"/>
                </a:solidFill>
                <a:latin typeface="Franklin Gothic Medium"/>
              </a:rPr>
              <a:t>АРТпедагогика на занятиях оригами</a:t>
            </a:r>
            <a:endParaRPr/>
          </a:p>
          <a:p>
            <a:endParaRPr/>
          </a:p>
          <a:p>
            <a:endParaRPr/>
          </a:p>
          <a:p>
            <a:pPr>
              <a:lnSpc>
                <a:spcPct val="100000"/>
              </a:lnSpc>
            </a:pPr>
            <a:r>
              <a:rPr b="1" lang="ru-RU" sz="2400" strike="noStrike" cap="all">
                <a:solidFill>
                  <a:srgbClr val="4e3b30"/>
                </a:solidFill>
                <a:latin typeface="Franklin Gothic Medium"/>
              </a:rPr>
              <a:t>Денисенко В.Ф., </a:t>
            </a:r>
            <a:r>
              <a:rPr lang="ru-RU" sz="2400" strike="noStrike" cap="all">
                <a:solidFill>
                  <a:srgbClr val="4e3b30"/>
                </a:solidFill>
                <a:latin typeface="Franklin Gothic Medium"/>
              </a:rPr>
              <a:t>ПЕДАГОГ ДОПОЛНИТЕЛЬНОГО ОБРАЗОВАНИЯ       мкоу До ЦДТ МО Павловский район</a:t>
            </a:r>
            <a:endParaRPr/>
          </a:p>
        </p:txBody>
      </p:sp>
      <p:sp>
        <p:nvSpPr>
          <p:cNvPr id="121" name="CustomShape 2"/>
          <p:cNvSpPr/>
          <p:nvPr/>
        </p:nvSpPr>
        <p:spPr>
          <a:xfrm>
            <a:off x="395640" y="1268640"/>
            <a:ext cx="8457480" cy="91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44342a"/>
                </a:solidFill>
                <a:latin typeface="Franklin Gothic Medium"/>
              </a:rPr>
              <a:t>Районное методическое объединение педагогов дополнительного образования художественной направленности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400" strike="noStrike">
                <a:solidFill>
                  <a:srgbClr val="44342a"/>
                </a:solidFill>
                <a:latin typeface="Franklin Gothic Medium"/>
              </a:rPr>
              <a:t>«Развитие творческого воображения обучающихся средствами артпедагогики»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380880" y="4853520"/>
            <a:ext cx="8457480" cy="122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2"/>
          <p:cNvSpPr/>
          <p:nvPr/>
        </p:nvSpPr>
        <p:spPr>
          <a:xfrm>
            <a:off x="380880" y="3886200"/>
            <a:ext cx="8457480" cy="91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4" name="" descr=""/>
          <p:cNvPicPr/>
          <p:nvPr/>
        </p:nvPicPr>
        <p:blipFill>
          <a:blip r:embed="rId1"/>
          <a:stretch/>
        </p:blipFill>
        <p:spPr>
          <a:xfrm>
            <a:off x="5400" y="-2520"/>
            <a:ext cx="9143280" cy="6857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457200" y="220680"/>
            <a:ext cx="8228880" cy="1250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121680" y="1440"/>
            <a:ext cx="9022320" cy="6766560"/>
          </a:xfrm>
          <a:prstGeom prst="rect">
            <a:avLst/>
          </a:prstGeom>
          <a:ln>
            <a:noFill/>
          </a:ln>
        </p:spPr>
      </p:pic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380880" y="4853520"/>
            <a:ext cx="8457480" cy="122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8" name="CustomShape 2"/>
          <p:cNvSpPr/>
          <p:nvPr/>
        </p:nvSpPr>
        <p:spPr>
          <a:xfrm>
            <a:off x="380880" y="3886200"/>
            <a:ext cx="8457480" cy="91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9" name="" descr=""/>
          <p:cNvPicPr/>
          <p:nvPr/>
        </p:nvPicPr>
        <p:blipFill>
          <a:blip r:embed="rId1"/>
          <a:stretch/>
        </p:blipFill>
        <p:spPr>
          <a:xfrm>
            <a:off x="5400" y="-2520"/>
            <a:ext cx="9143280" cy="6857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380880" y="4853520"/>
            <a:ext cx="8457480" cy="1221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1" name="CustomShape 2"/>
          <p:cNvSpPr/>
          <p:nvPr/>
        </p:nvSpPr>
        <p:spPr>
          <a:xfrm>
            <a:off x="380880" y="3886200"/>
            <a:ext cx="8457480" cy="913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2" name="" descr=""/>
          <p:cNvPicPr/>
          <p:nvPr/>
        </p:nvPicPr>
        <p:blipFill>
          <a:blip r:embed="rId1"/>
          <a:stretch/>
        </p:blipFill>
        <p:spPr>
          <a:xfrm>
            <a:off x="5400" y="-2520"/>
            <a:ext cx="9143280" cy="6857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2" descr=""/>
          <p:cNvPicPr/>
          <p:nvPr/>
        </p:nvPicPr>
        <p:blipFill>
          <a:blip r:embed="rId1"/>
          <a:stretch/>
        </p:blipFill>
        <p:spPr>
          <a:xfrm>
            <a:off x="-304920" y="-228600"/>
            <a:ext cx="9752760" cy="7314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 descr=""/>
          <p:cNvPicPr/>
          <p:nvPr/>
        </p:nvPicPr>
        <p:blipFill>
          <a:blip r:embed="rId1"/>
          <a:stretch/>
        </p:blipFill>
        <p:spPr>
          <a:xfrm>
            <a:off x="2000160" y="0"/>
            <a:ext cx="5142960" cy="6857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 descr=""/>
          <p:cNvPicPr/>
          <p:nvPr/>
        </p:nvPicPr>
        <p:blipFill>
          <a:blip r:embed="rId1"/>
          <a:stretch/>
        </p:blipFill>
        <p:spPr>
          <a:xfrm>
            <a:off x="2000160" y="0"/>
            <a:ext cx="5142960" cy="6857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"/>
          <p:cNvPicPr/>
          <p:nvPr/>
        </p:nvPicPr>
        <p:blipFill>
          <a:blip r:embed="rId1"/>
          <a:stretch/>
        </p:blipFill>
        <p:spPr>
          <a:xfrm>
            <a:off x="1881360" y="-476280"/>
            <a:ext cx="5380920" cy="7809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430</TotalTime>
  <Application>LibreOffice/4.4.1.2$Windows_x86 LibreOffice_project/45e2de17089c24a1fa810c8f975a7171ba4cd432</Application>
  <Paragraphs>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2019-11-13T06:09:54Z</dcterms:created>
  <dc:creator>ирина</dc:creator>
  <dc:language>ru-RU</dc:language>
  <dcterms:modified xsi:type="dcterms:W3CDTF">2019-11-13T09:54:10Z</dcterms:modified>
  <cp:revision>4</cp:revision>
  <dc:title>АРТ-педагогика на занятиях оригами   Денисенко В.Ф., ПЕДАГОГ ДОПОЛНИТЕЛЬНОГО ОБРАЗОВАНИЯ       мкоу До ЦДТ МО Павловский район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5</vt:i4>
  </property>
</Properties>
</file>